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CBCA15-84AC-4559-80C1-C67201F41D2A}" v="34" dt="2023-06-22T09:51:24.1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na Pietras" userId="54ca8c10f8a6ab5f" providerId="Windows Live" clId="Web-{C4CBCA15-84AC-4559-80C1-C67201F41D2A}"/>
    <pc:docChg chg="addSld modSld">
      <pc:chgData name="Hanna Pietras" userId="54ca8c10f8a6ab5f" providerId="Windows Live" clId="Web-{C4CBCA15-84AC-4559-80C1-C67201F41D2A}" dt="2023-06-22T09:51:24.146" v="34" actId="14100"/>
      <pc:docMkLst>
        <pc:docMk/>
      </pc:docMkLst>
      <pc:sldChg chg="modSp">
        <pc:chgData name="Hanna Pietras" userId="54ca8c10f8a6ab5f" providerId="Windows Live" clId="Web-{C4CBCA15-84AC-4559-80C1-C67201F41D2A}" dt="2023-06-22T09:47:44.969" v="11" actId="20577"/>
        <pc:sldMkLst>
          <pc:docMk/>
          <pc:sldMk cId="650317164" sldId="256"/>
        </pc:sldMkLst>
        <pc:spChg chg="mod">
          <ac:chgData name="Hanna Pietras" userId="54ca8c10f8a6ab5f" providerId="Windows Live" clId="Web-{C4CBCA15-84AC-4559-80C1-C67201F41D2A}" dt="2023-06-22T09:47:44.969" v="11" actId="20577"/>
          <ac:spMkLst>
            <pc:docMk/>
            <pc:sldMk cId="650317164" sldId="256"/>
            <ac:spMk id="2" creationId="{00000000-0000-0000-0000-000000000000}"/>
          </ac:spMkLst>
        </pc:spChg>
      </pc:sldChg>
      <pc:sldChg chg="modSp new">
        <pc:chgData name="Hanna Pietras" userId="54ca8c10f8a6ab5f" providerId="Windows Live" clId="Web-{C4CBCA15-84AC-4559-80C1-C67201F41D2A}" dt="2023-06-22T09:50:36.301" v="29" actId="20577"/>
        <pc:sldMkLst>
          <pc:docMk/>
          <pc:sldMk cId="2743517125" sldId="257"/>
        </pc:sldMkLst>
        <pc:spChg chg="mod">
          <ac:chgData name="Hanna Pietras" userId="54ca8c10f8a6ab5f" providerId="Windows Live" clId="Web-{C4CBCA15-84AC-4559-80C1-C67201F41D2A}" dt="2023-06-22T09:50:36.301" v="29" actId="20577"/>
          <ac:spMkLst>
            <pc:docMk/>
            <pc:sldMk cId="2743517125" sldId="257"/>
            <ac:spMk id="3" creationId="{C644F92D-1262-CB09-43A3-82DA3B864752}"/>
          </ac:spMkLst>
        </pc:spChg>
      </pc:sldChg>
      <pc:sldChg chg="modSp new">
        <pc:chgData name="Hanna Pietras" userId="54ca8c10f8a6ab5f" providerId="Windows Live" clId="Web-{C4CBCA15-84AC-4559-80C1-C67201F41D2A}" dt="2023-06-22T09:50:20.410" v="27" actId="20577"/>
        <pc:sldMkLst>
          <pc:docMk/>
          <pc:sldMk cId="3781076518" sldId="258"/>
        </pc:sldMkLst>
        <pc:spChg chg="mod">
          <ac:chgData name="Hanna Pietras" userId="54ca8c10f8a6ab5f" providerId="Windows Live" clId="Web-{C4CBCA15-84AC-4559-80C1-C67201F41D2A}" dt="2023-06-22T09:50:20.410" v="27" actId="20577"/>
          <ac:spMkLst>
            <pc:docMk/>
            <pc:sldMk cId="3781076518" sldId="258"/>
            <ac:spMk id="3" creationId="{EF7C14A1-F150-2710-D82E-3A292F6E727C}"/>
          </ac:spMkLst>
        </pc:spChg>
      </pc:sldChg>
      <pc:sldChg chg="modSp new">
        <pc:chgData name="Hanna Pietras" userId="54ca8c10f8a6ab5f" providerId="Windows Live" clId="Web-{C4CBCA15-84AC-4559-80C1-C67201F41D2A}" dt="2023-06-22T09:51:24.146" v="34" actId="14100"/>
        <pc:sldMkLst>
          <pc:docMk/>
          <pc:sldMk cId="3340838840" sldId="259"/>
        </pc:sldMkLst>
        <pc:spChg chg="mod">
          <ac:chgData name="Hanna Pietras" userId="54ca8c10f8a6ab5f" providerId="Windows Live" clId="Web-{C4CBCA15-84AC-4559-80C1-C67201F41D2A}" dt="2023-06-22T09:51:24.146" v="34" actId="14100"/>
          <ac:spMkLst>
            <pc:docMk/>
            <pc:sldMk cId="3340838840" sldId="259"/>
            <ac:spMk id="2" creationId="{6C7C2CEF-C68B-B493-AD04-BD5092F6E61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22.06.2023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22.06.2023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22.06.2023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22.06.2023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22.06.2023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22.06.2023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22.06.2023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22.06.2023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22.06.2023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22.06.2023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22.06.2023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22.06.2023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9600" b="1" dirty="0">
                <a:cs typeface="Calibri Light"/>
              </a:rPr>
              <a:t>HYMN SZKOŁY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776E7C-DE91-CBF9-33CF-0EDF9CB2B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44F92D-1262-CB09-43A3-82DA3B864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8904" y="-5450"/>
            <a:ext cx="12244315" cy="6853426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pl-PL" sz="2600" dirty="0">
                <a:latin typeface="Arial Black"/>
              </a:rPr>
              <a:t>I</a:t>
            </a:r>
            <a:r>
              <a:rPr lang="pl-PL" sz="6000" dirty="0">
                <a:latin typeface="Arial Black"/>
              </a:rPr>
              <a:t>. My uczniowie nadwiślańskiej szkoły</a:t>
            </a:r>
            <a:endParaRPr lang="pl-PL" sz="6000" dirty="0">
              <a:cs typeface="Calibri" panose="020F0502020204030204"/>
            </a:endParaRPr>
          </a:p>
          <a:p>
            <a:r>
              <a:rPr lang="pl-PL" sz="6000" dirty="0">
                <a:latin typeface="Arial Black"/>
              </a:rPr>
              <a:t>Chcemy wzorem dobrym być</a:t>
            </a:r>
            <a:endParaRPr lang="pl-PL" sz="6000" dirty="0">
              <a:cs typeface="Calibri"/>
            </a:endParaRPr>
          </a:p>
          <a:p>
            <a:r>
              <a:rPr lang="pl-PL" sz="6000" dirty="0">
                <a:latin typeface="Arial Black"/>
              </a:rPr>
              <a:t>Bo patrona mamy wielkiego</a:t>
            </a:r>
            <a:endParaRPr lang="pl-PL" sz="6000" dirty="0">
              <a:cs typeface="Calibri"/>
            </a:endParaRPr>
          </a:p>
          <a:p>
            <a:r>
              <a:rPr lang="pl-PL" sz="6000" dirty="0">
                <a:latin typeface="Arial Black"/>
              </a:rPr>
              <a:t>Jana Pawła II świętego</a:t>
            </a:r>
            <a:endParaRPr lang="pl-PL" sz="6000" dirty="0">
              <a:cs typeface="Calibri"/>
            </a:endParaRPr>
          </a:p>
          <a:p>
            <a:br>
              <a:rPr lang="en-US" dirty="0"/>
            </a:br>
            <a:endParaRPr lang="en-US" sz="6000">
              <a:cs typeface="Calibri"/>
            </a:endParaRPr>
          </a:p>
          <a:p>
            <a:r>
              <a:rPr lang="pl-PL" sz="6000" dirty="0">
                <a:latin typeface="Arial Black"/>
              </a:rPr>
              <a:t>Ref. Jego myśli, Jego Słowa</a:t>
            </a:r>
            <a:endParaRPr lang="pl-PL" sz="6000" dirty="0">
              <a:cs typeface="Calibri"/>
            </a:endParaRPr>
          </a:p>
          <a:p>
            <a:r>
              <a:rPr lang="pl-PL" sz="6000" dirty="0">
                <a:latin typeface="Arial Black"/>
              </a:rPr>
              <a:t>Drogę niech rozświetlą nam</a:t>
            </a:r>
            <a:endParaRPr lang="pl-PL" sz="6000" dirty="0">
              <a:cs typeface="Calibri"/>
            </a:endParaRPr>
          </a:p>
          <a:p>
            <a:r>
              <a:rPr lang="pl-PL" sz="6000" dirty="0">
                <a:latin typeface="Arial Black"/>
              </a:rPr>
              <a:t>Jak być dobrym i odważnym</a:t>
            </a:r>
            <a:endParaRPr lang="pl-PL" sz="6000" dirty="0">
              <a:cs typeface="Calibri"/>
            </a:endParaRPr>
          </a:p>
          <a:p>
            <a:r>
              <a:rPr lang="pl-PL" sz="6000" dirty="0">
                <a:latin typeface="Arial Black"/>
              </a:rPr>
              <a:t>I na lepszy zmieniać świat</a:t>
            </a:r>
            <a:endParaRPr lang="pl-PL" sz="6000" dirty="0">
              <a:cs typeface="Calibri"/>
            </a:endParaRPr>
          </a:p>
          <a:p>
            <a:endParaRPr lang="pl-P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3517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B9E61B-CE76-8C58-1E83-9016A8CC3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7C14A1-F150-2710-D82E-3A292F6E7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412" y="-5450"/>
            <a:ext cx="12198823" cy="6864800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pl-PL" sz="6000" dirty="0">
                <a:latin typeface="Arial Black"/>
              </a:rPr>
              <a:t>II. Chcemy, aby nasze serca</a:t>
            </a:r>
            <a:endParaRPr lang="pl-PL" sz="6000" dirty="0">
              <a:latin typeface="Arial Black"/>
              <a:cs typeface="Calibri" panose="020F0502020204030204"/>
            </a:endParaRPr>
          </a:p>
          <a:p>
            <a:r>
              <a:rPr lang="pl-PL" sz="6000" dirty="0">
                <a:latin typeface="Arial Black"/>
              </a:rPr>
              <a:t>Nasza młodość i nasz żar</a:t>
            </a:r>
          </a:p>
          <a:p>
            <a:r>
              <a:rPr lang="pl-PL" sz="6000" dirty="0">
                <a:latin typeface="Arial Black"/>
              </a:rPr>
              <a:t>Brały wszystko to, co dobre</a:t>
            </a:r>
          </a:p>
          <a:p>
            <a:r>
              <a:rPr lang="pl-PL" sz="6000" dirty="0">
                <a:latin typeface="Arial Black"/>
              </a:rPr>
              <a:t>By móc sięgać aż do gwiazd</a:t>
            </a:r>
          </a:p>
          <a:p>
            <a:br>
              <a:rPr lang="en-US" dirty="0"/>
            </a:br>
            <a:endParaRPr lang="en-US" dirty="0"/>
          </a:p>
          <a:p>
            <a:r>
              <a:rPr lang="pl-PL" sz="6000" dirty="0">
                <a:latin typeface="Arial Black"/>
              </a:rPr>
              <a:t>Ref. Jego myśli, Jego Słowa</a:t>
            </a:r>
          </a:p>
          <a:p>
            <a:r>
              <a:rPr lang="pl-PL" sz="6000" dirty="0">
                <a:latin typeface="Arial Black"/>
              </a:rPr>
              <a:t>Drogę niech rozświetlą nam</a:t>
            </a:r>
          </a:p>
          <a:p>
            <a:r>
              <a:rPr lang="pl-PL" sz="6000" dirty="0">
                <a:latin typeface="Arial Black"/>
              </a:rPr>
              <a:t>Jak być dobrym i odważnym</a:t>
            </a:r>
          </a:p>
          <a:p>
            <a:r>
              <a:rPr lang="pl-PL" sz="6000" dirty="0">
                <a:latin typeface="Arial Black"/>
              </a:rPr>
              <a:t>I na lepsze zmieniać świat</a:t>
            </a:r>
          </a:p>
          <a:p>
            <a:br>
              <a:rPr lang="en-US" dirty="0"/>
            </a:br>
            <a:endParaRPr lang="en-US" dirty="0"/>
          </a:p>
          <a:p>
            <a:endParaRPr lang="pl-P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1076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7C2CEF-C68B-B493-AD04-BD5092F6E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35591" y="365125"/>
            <a:ext cx="10515600" cy="617051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pl-PL" sz="5400" b="1" i="1">
                <a:latin typeface="Arial Black"/>
              </a:rPr>
              <a:t>Autor słów i melodii: Małgorzata Urbanek</a:t>
            </a:r>
            <a:endParaRPr lang="pl-PL" sz="5400">
              <a:cs typeface="Calibri Light"/>
            </a:endParaRPr>
          </a:p>
          <a:p>
            <a:endParaRPr lang="pl-PL" sz="5400" dirty="0">
              <a:cs typeface="Calibri Ligh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8EC2E23-272B-AA75-A938-CDA83CF81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083884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Motyw pakietu Office</vt:lpstr>
      <vt:lpstr>HYMN SZKOŁY</vt:lpstr>
      <vt:lpstr>Prezentacja programu PowerPoint</vt:lpstr>
      <vt:lpstr>Prezentacja programu PowerPoint</vt:lpstr>
      <vt:lpstr>Autor słów i melodii: Małgorzata Urbanek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19</cp:revision>
  <dcterms:created xsi:type="dcterms:W3CDTF">2023-06-22T09:42:51Z</dcterms:created>
  <dcterms:modified xsi:type="dcterms:W3CDTF">2023-06-22T09:51:32Z</dcterms:modified>
</cp:coreProperties>
</file>